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1502-0374-069A-7F0A-2163E5485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4D823-E8E1-2541-0866-9021ABF78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6998-982A-2870-1E6F-9F4D0296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FB50-12D2-C71D-B431-2B92BF5C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0689-3ABE-F529-324C-8894921E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9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F670-0DEB-DE72-1518-87A672F1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90C7B-EF7B-6FEC-CECB-262291C6C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263C-C15D-7467-FA07-DB913C3D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0A73-FE17-6C25-0FF5-39E75E07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928CA-D895-18EA-5431-78C5CFF4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01DDD5-80D1-1FD9-CB05-32F899DF4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8CE94-6FB8-D0F4-5C9D-D546265D2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0E86-7DB0-14BF-8294-49FC9A8C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5F5A9-1348-EB6E-2939-ADDBE058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52D0-D3A7-ECD7-7FE9-CA7F26AD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4DB2-AF76-F12D-8111-66B25B9B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E2D78-7C44-48CC-3805-CE7302F7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CE10B-E0B8-5D84-BE38-65FC814B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F13B5-EDE2-34E2-A316-99E8983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8F9C6-831D-7CD2-EB3D-931D6185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9B5E-D06D-A467-2922-D04D00B7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FBD93-2FAC-9E92-23EC-3109064B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5CBF8-ED50-9E42-CBE2-4B0E8FB8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4A230-BB3E-9FE0-51BC-3CC7396B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1FFA-2E69-EC10-662E-96905CB3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42A2-9DF4-3098-DA95-B60963E0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FEA8B-0FCF-24B8-5BA2-04F9299A7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2F16E-D4C5-EBDB-0A68-ED9C5B16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3ABAA-3B49-AEED-5391-16130064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A8AC1-BDE2-4C60-6657-EF03F36D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CAC36-A84D-83CF-1D6F-06E60D8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4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FF4A-D0F0-FCF6-3F74-893D9FCD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8F96B-CAFB-B3D7-5F88-81BF698D4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ECAAA-6723-BA8D-B4B9-F1A3D68F8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E4173-789F-FFAD-51F8-1ED855371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58B3B-895C-9885-3351-302D05964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1BBCB-5AC2-48C9-DDAB-04AB462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71DAF-B065-86DA-9A2E-61752BD5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7BFF3-C150-8ADB-2746-ED10456A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8757-F610-7A31-6A2E-7A2E7D2E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BC7D5-64CD-1956-5108-1DCB4B5C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65AB7-1365-736D-5763-D9C2B7E3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0A97F-7D57-221E-B73F-2D832A5D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CA28C-6E3B-CDF6-384B-E89DF9BC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0D111-343B-F275-58B1-E9B47582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0919-29A8-8621-77C4-09E3F325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B81F-99A5-5B84-4F9F-29EF3206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53FBA-A891-A319-3A23-F33626AE4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492CF-A112-F521-4BD4-57BA47C38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51CA2-91F3-BFFA-CCBF-EE1CC014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C1DD3-F4D9-5096-0C13-CA3FC38F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AF128-E1E3-ACF4-E0CE-3DF5782C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931D-E05B-05A9-5CBE-9CE7420A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DB995-67B6-F03A-B79A-F97F5C3A5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82945-11F3-AB2D-AE34-961145C70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299F0-B646-EC00-568B-C85766D7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002B-43DB-6A20-A198-A7275CD8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C2DE6-74BA-0741-BAF4-0E7AD704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48F9B-2046-2D90-0F77-3366612D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F454-EB4A-DB6E-D29C-1A7D65459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6D47-8DC6-C72F-960C-2C840AFDF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CF0F-D2DD-42A9-AAA8-8F7C8EA245E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03B89-B193-A300-525A-648FF515F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03177-0D47-499E-B4F6-56189653E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EE43-76BC-454A-A442-639B5D63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av-co.i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FA7BC5-95EE-1D89-3B15-A83CC86B4CC0}"/>
              </a:ext>
            </a:extLst>
          </p:cNvPr>
          <p:cNvSpPr txBox="1"/>
          <p:nvPr/>
        </p:nvSpPr>
        <p:spPr>
          <a:xfrm>
            <a:off x="804672" y="3121701"/>
            <a:ext cx="3476488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ООО «Алтын Алыш Вериш»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8F093-63CA-35A7-2B96-1BFBD0FB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9" y="1317385"/>
            <a:ext cx="5507803" cy="4220354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188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E5DC26-4D84-1DF6-094C-990697111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CC605-457C-3B6A-D3CB-7F7614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26C8-3EE6-85CF-A030-08EC85640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кухонный</a:t>
            </a:r>
            <a:r>
              <a:rPr lang="en-US" sz="2000" dirty="0"/>
              <a:t> </a:t>
            </a:r>
            <a:r>
              <a:rPr lang="en-US" sz="2000" dirty="0" err="1"/>
              <a:t>прибор</a:t>
            </a:r>
            <a:endParaRPr lang="en-US" sz="2000" dirty="0"/>
          </a:p>
          <a:p>
            <a:r>
              <a:rPr lang="en-US" sz="2000" dirty="0" err="1"/>
              <a:t>Кондиционер</a:t>
            </a:r>
            <a:endParaRPr lang="en-US" sz="2000" dirty="0"/>
          </a:p>
          <a:p>
            <a:r>
              <a:rPr lang="en-US" sz="2000" dirty="0"/>
              <a:t>МДФ</a:t>
            </a:r>
          </a:p>
          <a:p>
            <a:r>
              <a:rPr lang="en-US" sz="2000" dirty="0" err="1"/>
              <a:t>Отопительная</a:t>
            </a:r>
            <a:r>
              <a:rPr lang="en-US" sz="2000" dirty="0"/>
              <a:t> </a:t>
            </a:r>
            <a:r>
              <a:rPr lang="en-US" sz="2000" dirty="0" err="1"/>
              <a:t>система</a:t>
            </a:r>
            <a:endParaRPr lang="en-US" sz="2000" dirty="0"/>
          </a:p>
          <a:p>
            <a:r>
              <a:rPr lang="en-US" sz="2000" dirty="0" err="1"/>
              <a:t>отделочные</a:t>
            </a:r>
            <a:r>
              <a:rPr lang="en-US" sz="2000" dirty="0"/>
              <a:t> </a:t>
            </a:r>
            <a:r>
              <a:rPr lang="en-US" sz="2000" dirty="0" err="1"/>
              <a:t>изделия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наружной</a:t>
            </a:r>
            <a:r>
              <a:rPr lang="en-US" sz="2000" dirty="0"/>
              <a:t> </a:t>
            </a:r>
            <a:r>
              <a:rPr lang="en-US" sz="2000" dirty="0" err="1"/>
              <a:t>отделки</a:t>
            </a:r>
            <a:r>
              <a:rPr lang="en-US" sz="2000" dirty="0"/>
              <a:t> </a:t>
            </a:r>
            <a:r>
              <a:rPr lang="en-US" sz="2000" dirty="0" err="1"/>
              <a:t>здания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174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21939-B82C-7FC0-10DD-7C77A334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5852" y="1118937"/>
            <a:ext cx="3404937" cy="2683187"/>
          </a:xfrm>
        </p:spPr>
        <p:txBody>
          <a:bodyPr anchor="b">
            <a:normAutofit/>
          </a:bodyPr>
          <a:lstStyle/>
          <a:p>
            <a:pPr algn="l"/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55686-3DCF-1434-8A9A-A6A01470C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5852" y="4025019"/>
            <a:ext cx="3404937" cy="1714044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hlinkClick r:id="rId2"/>
              </a:rPr>
              <a:t>www.aav-co.ir</a:t>
            </a:r>
            <a:endParaRPr lang="en-US" sz="2000">
              <a:solidFill>
                <a:schemeClr val="tx2"/>
              </a:solidFill>
            </a:endParaRPr>
          </a:p>
          <a:p>
            <a:pPr algn="l"/>
            <a:r>
              <a:rPr lang="en-US" sz="2000">
                <a:solidFill>
                  <a:schemeClr val="tx2"/>
                </a:solidFill>
              </a:rPr>
              <a:t>+98 914 286 3275</a:t>
            </a:r>
          </a:p>
          <a:p>
            <a:pPr algn="l"/>
            <a:r>
              <a:rPr lang="en-US" sz="2000">
                <a:solidFill>
                  <a:schemeClr val="tx2"/>
                </a:solidFill>
              </a:rPr>
              <a:t>+98 936 491 7733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08D3E60-309F-64B8-A031-7D1863414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2" y="1118937"/>
            <a:ext cx="6029528" cy="462012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28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964A-BD69-93A1-5C31-C5BBF354C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595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az-Cyrl-AZ" dirty="0"/>
              <a:t>Иранские строительные материалы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10581-E903-2832-D1C3-123F896A6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414" y="4563572"/>
            <a:ext cx="9144000" cy="1655762"/>
          </a:xfrm>
        </p:spPr>
        <p:txBody>
          <a:bodyPr/>
          <a:lstStyle/>
          <a:p>
            <a:r>
              <a:rPr lang="az-Cyrl-AZ" dirty="0"/>
              <a:t>ООО «Алтын Алыш Вериш»</a:t>
            </a:r>
            <a:endParaRPr lang="en-US" dirty="0"/>
          </a:p>
          <a:p>
            <a:r>
              <a:rPr lang="az-Cyrl-AZ" dirty="0"/>
              <a:t>10 октября 2023 г.</a:t>
            </a:r>
            <a:endParaRPr lang="en-US" dirty="0"/>
          </a:p>
          <a:p>
            <a:r>
              <a:rPr lang="en-US" dirty="0"/>
              <a:t>Select Hotel </a:t>
            </a:r>
            <a:r>
              <a:rPr lang="en-US" dirty="0" err="1"/>
              <a:t>Paveletskaya</a:t>
            </a:r>
            <a:r>
              <a:rPr lang="en-US" dirty="0"/>
              <a:t>, </a:t>
            </a:r>
            <a:r>
              <a:rPr lang="az-Cyrl-AZ" dirty="0"/>
              <a:t>Москва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D25F7-2CB3-9A6E-989A-7A3D6569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B115F-3348-D4BE-0173-06418CD7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что делает Иран надежным деловым партнером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0C86C9-4F18-9CD2-8CAC-F5899329E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 b="23417"/>
          <a:stretch/>
        </p:blipFill>
        <p:spPr>
          <a:xfrm>
            <a:off x="20" y="10"/>
            <a:ext cx="12191980" cy="426070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F1F4-9BEB-4666-9E28-CDBC53F03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 err="1"/>
              <a:t>Иранская</a:t>
            </a:r>
            <a:r>
              <a:rPr lang="en-US" sz="1500" dirty="0"/>
              <a:t> </a:t>
            </a:r>
            <a:r>
              <a:rPr lang="en-US" sz="1500" dirty="0" err="1"/>
              <a:t>политика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меняется</a:t>
            </a:r>
            <a:r>
              <a:rPr lang="en-US" sz="1500" dirty="0"/>
              <a:t> </a:t>
            </a:r>
            <a:r>
              <a:rPr lang="en-US" sz="1500" dirty="0" err="1"/>
              <a:t>внезапно</a:t>
            </a:r>
            <a:endParaRPr lang="en-US" sz="1500" dirty="0"/>
          </a:p>
          <a:p>
            <a:r>
              <a:rPr lang="en-US" sz="1500" dirty="0" err="1"/>
              <a:t>те</a:t>
            </a:r>
            <a:r>
              <a:rPr lang="en-US" sz="1500" dirty="0"/>
              <a:t> </a:t>
            </a:r>
            <a:r>
              <a:rPr lang="en-US" sz="1500" dirty="0" err="1"/>
              <a:t>же</a:t>
            </a:r>
            <a:r>
              <a:rPr lang="en-US" sz="1500" dirty="0"/>
              <a:t> </a:t>
            </a:r>
            <a:r>
              <a:rPr lang="en-US" sz="1500" dirty="0" err="1"/>
              <a:t>политические</a:t>
            </a:r>
            <a:r>
              <a:rPr lang="en-US" sz="1500" dirty="0"/>
              <a:t> </a:t>
            </a:r>
            <a:r>
              <a:rPr lang="en-US" sz="1500" dirty="0" err="1"/>
              <a:t>взгляды</a:t>
            </a:r>
            <a:endParaRPr lang="en-US" sz="1500" dirty="0"/>
          </a:p>
          <a:p>
            <a:r>
              <a:rPr lang="en-US" sz="1500" dirty="0" err="1"/>
              <a:t>есть</a:t>
            </a:r>
            <a:r>
              <a:rPr lang="en-US" sz="1500" dirty="0"/>
              <a:t> </a:t>
            </a:r>
            <a:r>
              <a:rPr lang="en-US" sz="1500" dirty="0" err="1"/>
              <a:t>достаточно</a:t>
            </a:r>
            <a:r>
              <a:rPr lang="en-US" sz="1500" dirty="0"/>
              <a:t> </a:t>
            </a:r>
            <a:r>
              <a:rPr lang="en-US" sz="1500" dirty="0" err="1"/>
              <a:t>минеральных</a:t>
            </a:r>
            <a:r>
              <a:rPr lang="en-US" sz="1500" dirty="0"/>
              <a:t>, </a:t>
            </a:r>
            <a:r>
              <a:rPr lang="en-US" sz="1500" dirty="0" err="1"/>
              <a:t>человеческих</a:t>
            </a:r>
            <a:r>
              <a:rPr lang="en-US" sz="1500" dirty="0"/>
              <a:t> </a:t>
            </a:r>
            <a:r>
              <a:rPr lang="en-US" sz="1500" dirty="0" err="1"/>
              <a:t>ресурсов</a:t>
            </a:r>
            <a:endParaRPr lang="en-US" sz="1500" dirty="0"/>
          </a:p>
          <a:p>
            <a:r>
              <a:rPr lang="en-US" sz="1500" dirty="0" err="1"/>
              <a:t>разные</a:t>
            </a:r>
            <a:r>
              <a:rPr lang="en-US" sz="1500" dirty="0"/>
              <a:t> </a:t>
            </a:r>
            <a:r>
              <a:rPr lang="en-US" sz="1500" dirty="0" err="1"/>
              <a:t>способы</a:t>
            </a:r>
            <a:r>
              <a:rPr lang="en-US" sz="1500" dirty="0"/>
              <a:t> </a:t>
            </a:r>
            <a:r>
              <a:rPr lang="en-US" sz="1500" dirty="0" err="1"/>
              <a:t>транспортировки</a:t>
            </a: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5997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C50CA-6F77-082E-A553-39A70BA8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Основные проблемы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CFBB-9CF7-E37C-A44F-64F2AE31E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западные союзники</a:t>
            </a:r>
          </a:p>
          <a:p>
            <a:r>
              <a:rPr lang="en-US" sz="2000"/>
              <a:t>надеюсь на отмену санкций</a:t>
            </a:r>
          </a:p>
          <a:p>
            <a:r>
              <a:rPr lang="en-US" sz="2000"/>
              <a:t>другой менталитет в бизнесе</a:t>
            </a:r>
          </a:p>
          <a:p>
            <a:endParaRPr lang="en-US" sz="20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8E1927-9C3B-99D3-BF89-CABDF56271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548165"/>
            <a:ext cx="6155141" cy="37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DA82E-7FBD-7A0C-86B8-2027C91A7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14" y="214009"/>
            <a:ext cx="6316421" cy="6000523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E588F-7F88-A6E0-3157-2A32650C4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r="4333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E28A6-EEE1-2E69-3997-286E25A3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az-Cyrl-AZ" sz="4000"/>
              <a:t>фундамент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21551-05D7-CAA0-E70E-176392F2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az-Cyrl-AZ" sz="2000"/>
              <a:t>Цемент</a:t>
            </a:r>
            <a:endParaRPr lang="en-US" sz="2000"/>
          </a:p>
          <a:p>
            <a:r>
              <a:rPr lang="az-Cyrl-AZ" sz="2000"/>
              <a:t>добавки в цемент</a:t>
            </a:r>
            <a:endParaRPr lang="en-US" sz="2000"/>
          </a:p>
          <a:p>
            <a:r>
              <a:rPr lang="az-Cyrl-AZ" sz="2000"/>
              <a:t>Сталь</a:t>
            </a:r>
            <a:endParaRPr lang="en-US" sz="2000"/>
          </a:p>
          <a:p>
            <a:r>
              <a:rPr lang="az-Cyrl-AZ" sz="2000"/>
              <a:t>водонепроницаемый пластик</a:t>
            </a:r>
            <a:endParaRPr lang="en-US" sz="2000"/>
          </a:p>
          <a:p>
            <a:r>
              <a:rPr lang="ru-RU" sz="2000"/>
              <a:t>различные пластиковые аксессуары для промежутков, соединений</a:t>
            </a:r>
            <a:endParaRPr lang="en-US" sz="2000"/>
          </a:p>
          <a:p>
            <a:r>
              <a:rPr lang="az-Cyrl-AZ" sz="2000"/>
              <a:t>литейные принадлежности для цемента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9536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F598-CE49-0548-0889-BD87D580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az-Cyrl-AZ" dirty="0"/>
              <a:t>Пол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7FA6D-92E9-AAEC-7B10-4F63CE29D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9444-4506-954D-459F-76B73D54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az-Cyrl-AZ" sz="2000"/>
              <a:t>Плитка</a:t>
            </a:r>
            <a:endParaRPr lang="en-US" sz="2000"/>
          </a:p>
          <a:p>
            <a:r>
              <a:rPr lang="az-Cyrl-AZ" sz="2000"/>
              <a:t>Мел</a:t>
            </a:r>
            <a:endParaRPr lang="en-US" sz="2000"/>
          </a:p>
          <a:p>
            <a:r>
              <a:rPr lang="az-Cyrl-AZ" sz="2000"/>
              <a:t>Камень</a:t>
            </a:r>
            <a:endParaRPr lang="en-US" sz="2000"/>
          </a:p>
          <a:p>
            <a:r>
              <a:rPr lang="az-Cyrl-AZ" sz="2000"/>
              <a:t>Паркет</a:t>
            </a:r>
            <a:endParaRPr lang="fa-IR" sz="2000"/>
          </a:p>
          <a:p>
            <a:r>
              <a:rPr lang="az-Cyrl-AZ" sz="2000"/>
              <a:t>пластиковый паркет</a:t>
            </a:r>
            <a:endParaRPr lang="en-US" sz="2000"/>
          </a:p>
          <a:p>
            <a:r>
              <a:rPr lang="az-Cyrl-AZ" sz="2000"/>
              <a:t>Винил</a:t>
            </a:r>
            <a:endParaRPr lang="en-US" sz="2000"/>
          </a:p>
          <a:p>
            <a:r>
              <a:rPr lang="az-Cyrl-AZ" sz="2000"/>
              <a:t>искусственная трава</a:t>
            </a:r>
            <a:endParaRPr lang="en-US" sz="2000"/>
          </a:p>
          <a:p>
            <a:r>
              <a:rPr lang="az-Cyrl-AZ" sz="2000"/>
              <a:t>ковер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0767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C4B5CF-7D22-4950-F26B-8E6BC8A3D3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08" y="0"/>
            <a:ext cx="8248853" cy="6793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D1A46-EE69-57B3-A377-45F646A8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Стены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9594-9648-0952-750F-FFECA748CE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z-Cyrl-AZ" dirty="0"/>
              <a:t>цементная плита</a:t>
            </a:r>
            <a:endParaRPr lang="en-US" dirty="0"/>
          </a:p>
          <a:p>
            <a:r>
              <a:rPr lang="az-Cyrl-AZ" dirty="0"/>
              <a:t>Изоляторы</a:t>
            </a:r>
            <a:endParaRPr lang="en-US" dirty="0"/>
          </a:p>
          <a:p>
            <a:r>
              <a:rPr lang="az-Cyrl-AZ" dirty="0"/>
              <a:t>плитка и камни</a:t>
            </a:r>
            <a:endParaRPr lang="en-US" dirty="0"/>
          </a:p>
          <a:p>
            <a:r>
              <a:rPr lang="az-Cyrl-AZ" dirty="0"/>
              <a:t>Краски</a:t>
            </a:r>
            <a:endParaRPr lang="en-US" dirty="0"/>
          </a:p>
          <a:p>
            <a:r>
              <a:rPr lang="az-Cyrl-AZ" dirty="0"/>
              <a:t>Кирпичи</a:t>
            </a:r>
            <a:endParaRPr lang="en-US" dirty="0"/>
          </a:p>
          <a:p>
            <a:r>
              <a:rPr lang="az-Cyrl-AZ" dirty="0"/>
              <a:t>Газоблоки</a:t>
            </a:r>
            <a:endParaRPr lang="en-US" dirty="0"/>
          </a:p>
          <a:p>
            <a:r>
              <a:rPr lang="ru-RU" dirty="0"/>
              <a:t>легкие шестигранные блоки с кремнеземом</a:t>
            </a:r>
            <a:endParaRPr lang="en-US" dirty="0"/>
          </a:p>
          <a:p>
            <a:r>
              <a:rPr lang="az-Cyrl-AZ" dirty="0"/>
              <a:t>сэндвич панель</a:t>
            </a:r>
            <a:endParaRPr lang="en-US" dirty="0"/>
          </a:p>
          <a:p>
            <a:r>
              <a:rPr lang="az-Cyrl-AZ" dirty="0"/>
              <a:t>стеклянные блоки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20B26-263B-57E6-957D-97C163B6B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z-Cyrl-AZ" dirty="0"/>
              <a:t>Кнауф</a:t>
            </a:r>
            <a:endParaRPr lang="en-US" dirty="0"/>
          </a:p>
          <a:p>
            <a:r>
              <a:rPr lang="az-Cyrl-AZ" dirty="0"/>
              <a:t>Обои</a:t>
            </a:r>
            <a:endParaRPr lang="en-US" dirty="0"/>
          </a:p>
          <a:p>
            <a:r>
              <a:rPr lang="az-Cyrl-AZ" dirty="0"/>
              <a:t>огнестойкие стены</a:t>
            </a:r>
            <a:endParaRPr lang="en-US" dirty="0"/>
          </a:p>
          <a:p>
            <a:r>
              <a:rPr lang="az-Cyrl-AZ" dirty="0"/>
              <a:t>ПВХ</a:t>
            </a:r>
            <a:endParaRPr lang="en-US" dirty="0"/>
          </a:p>
          <a:p>
            <a:r>
              <a:rPr lang="az-Cyrl-AZ" dirty="0"/>
              <a:t>поли йортан</a:t>
            </a:r>
            <a:endParaRPr lang="en-US" dirty="0"/>
          </a:p>
          <a:p>
            <a:r>
              <a:rPr lang="az-Cyrl-AZ" dirty="0"/>
              <a:t>черепица для потолок</a:t>
            </a:r>
            <a:endParaRPr lang="en-US" dirty="0"/>
          </a:p>
          <a:p>
            <a:r>
              <a:rPr lang="az-Cyrl-AZ" dirty="0"/>
              <a:t>аксессуары для подвесного потолка</a:t>
            </a:r>
            <a:endParaRPr lang="en-US" dirty="0"/>
          </a:p>
          <a:p>
            <a:r>
              <a:rPr lang="az-Cyrl-AZ" dirty="0"/>
              <a:t>двери и окна</a:t>
            </a:r>
            <a:endParaRPr lang="en-US" dirty="0"/>
          </a:p>
          <a:p>
            <a:r>
              <a:rPr lang="az-Cyrl-AZ" dirty="0"/>
              <a:t>Кабели</a:t>
            </a:r>
            <a:endParaRPr lang="en-US" dirty="0"/>
          </a:p>
          <a:p>
            <a:r>
              <a:rPr lang="az-Cyrl-AZ" dirty="0"/>
              <a:t>электрофурнитура, выключатели, лампы...</a:t>
            </a:r>
            <a:endParaRPr lang="en-US" dirty="0"/>
          </a:p>
          <a:p>
            <a:r>
              <a:rPr lang="az-Cyrl-AZ" dirty="0"/>
              <a:t>стекло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0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6FC5E-F2EB-AD8F-A33E-19917120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73B0E-A0AF-2FEB-82CF-789A5C08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az-Cyrl-AZ" sz="4000"/>
              <a:t>продукты безопасности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C08A-CE58-1A51-E8CA-21CDC0AC0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az-Cyrl-AZ" sz="2000" dirty="0"/>
              <a:t>пожарные детекторы</a:t>
            </a:r>
            <a:endParaRPr lang="en-US" sz="2000" dirty="0"/>
          </a:p>
          <a:p>
            <a:r>
              <a:rPr lang="az-Cyrl-AZ" sz="2000" dirty="0"/>
              <a:t>спринклеры пожарные</a:t>
            </a:r>
            <a:endParaRPr lang="en-US" sz="2000" dirty="0"/>
          </a:p>
          <a:p>
            <a:r>
              <a:rPr lang="az-Cyrl-AZ" sz="2000" dirty="0"/>
              <a:t>система управления огнем</a:t>
            </a:r>
            <a:endParaRPr lang="en-US" sz="2000" dirty="0"/>
          </a:p>
          <a:p>
            <a:r>
              <a:rPr lang="ru-RU" sz="2000" dirty="0"/>
              <a:t>огнестойкие покрытия для цемента и стали</a:t>
            </a:r>
            <a:endParaRPr lang="en-US" sz="2000" dirty="0"/>
          </a:p>
          <a:p>
            <a:r>
              <a:rPr lang="az-Cyrl-AZ" sz="2000" dirty="0"/>
              <a:t>шланги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04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179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 Иранские строительные материалы</vt:lpstr>
      <vt:lpstr>что делает Иран надежным деловым партнером</vt:lpstr>
      <vt:lpstr>Основные проблемы</vt:lpstr>
      <vt:lpstr>PowerPoint Presentation</vt:lpstr>
      <vt:lpstr>фундамент</vt:lpstr>
      <vt:lpstr>Пол</vt:lpstr>
      <vt:lpstr>Стены</vt:lpstr>
      <vt:lpstr>продукты безопасности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Иранские строительные материалы</dc:title>
  <dc:creator>anadoluy@yahoo.com</dc:creator>
  <cp:lastModifiedBy>anadoluy@yahoo.com</cp:lastModifiedBy>
  <cp:revision>10</cp:revision>
  <dcterms:created xsi:type="dcterms:W3CDTF">2023-10-10T06:50:05Z</dcterms:created>
  <dcterms:modified xsi:type="dcterms:W3CDTF">2023-10-10T13:16:57Z</dcterms:modified>
</cp:coreProperties>
</file>